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54" r:id="rId3"/>
    <p:sldId id="353" r:id="rId4"/>
    <p:sldId id="351" r:id="rId5"/>
  </p:sldIdLst>
  <p:sldSz cx="9144000" cy="6858000" type="screen4x3"/>
  <p:notesSz cx="7315200" cy="96012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66CCFF"/>
    <a:srgbClr val="3399FF"/>
    <a:srgbClr val="0066FF"/>
    <a:srgbClr val="0000FF"/>
    <a:srgbClr val="0000CC"/>
    <a:srgbClr val="000066"/>
    <a:srgbClr val="3333FF"/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87" autoAdjust="0"/>
    <p:restoredTop sz="95317" autoAdjust="0"/>
  </p:normalViewPr>
  <p:slideViewPr>
    <p:cSldViewPr>
      <p:cViewPr varScale="1">
        <p:scale>
          <a:sx n="80" d="100"/>
          <a:sy n="80" d="100"/>
        </p:scale>
        <p:origin x="103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FD337E-5EDC-46BB-83D0-BBCF7AEF6682}" type="datetimeFigureOut">
              <a:rPr lang="en-US" smtClean="0"/>
              <a:t>7/16/2013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2EBBC-9A10-4407-A3F5-C2CDC3E3F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418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DDDE0C9-5601-4767-9FEF-3C3036A37591}" type="datetimeFigureOut">
              <a:rPr lang="en-US" smtClean="0"/>
              <a:pPr/>
              <a:t>7/16/2013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FBC7ABC-1D8E-4A4E-9425-17799D7A77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C7ABC-1D8E-4A4E-9425-17799D7A771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798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(c) 2006-2010 Edgewood Solutions, LLC All rights reserved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877DF3-BE7D-4714-9A6D-542544FB955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721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183A-DA7E-4C6F-8C49-6AF94A292C13}" type="datetime1">
              <a:rPr lang="en-US" smtClean="0"/>
              <a:pPr/>
              <a:t>7/16/2013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 Right Information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4225-14B1-4AF5-B078-254F64ACBA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569C-B379-42CA-BBA0-30C2A6F9D6E8}" type="datetime1">
              <a:rPr lang="en-US" smtClean="0"/>
              <a:pPr/>
              <a:t>7/16/2013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 Right Information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4225-14B1-4AF5-B078-254F64ACBA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CF298-5AB7-44E3-9F20-33348C2608A1}" type="datetime1">
              <a:rPr lang="en-US" smtClean="0"/>
              <a:pPr/>
              <a:t>7/16/2013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 Right Information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4225-14B1-4AF5-B078-254F64ACBA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2182F-006D-4FA5-A0CB-4C690BCD3225}" type="datetime1">
              <a:rPr lang="en-US" smtClean="0"/>
              <a:pPr/>
              <a:t>7/16/2013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 Right Information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4225-14B1-4AF5-B078-254F64ACBA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9F2D-6C1F-4CCA-8D58-C4DAB90D55D7}" type="datetime1">
              <a:rPr lang="en-US" smtClean="0"/>
              <a:pPr/>
              <a:t>7/16/2013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 Right Information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4225-14B1-4AF5-B078-254F64ACBA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7199-E2FC-485F-879B-E6BF09FA68A3}" type="datetime1">
              <a:rPr lang="en-US" smtClean="0"/>
              <a:pPr/>
              <a:t>7/16/2013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 Right Information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4225-14B1-4AF5-B078-254F64ACBA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CC77-D9C0-4508-8CE7-654DF8E0E5B2}" type="datetime1">
              <a:rPr lang="en-US" smtClean="0"/>
              <a:pPr/>
              <a:t>7/16/2013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 Right Information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4225-14B1-4AF5-B078-254F64ACBA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C43B-39B8-4C03-A273-CC12A3A39A81}" type="datetime1">
              <a:rPr lang="en-US" smtClean="0"/>
              <a:pPr/>
              <a:t>7/16/2013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 Right Information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4225-14B1-4AF5-B078-254F64ACBA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CFE0-4EE6-4C08-826A-C50F65E73D9F}" type="datetime1">
              <a:rPr lang="en-US" smtClean="0"/>
              <a:pPr/>
              <a:t>7/16/2013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 Right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4225-14B1-4AF5-B078-254F64ACBA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5536-CD51-4759-A2FA-17D584A12549}" type="datetime1">
              <a:rPr lang="en-US" smtClean="0"/>
              <a:pPr/>
              <a:t>7/16/2013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 Right Information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4225-14B1-4AF5-B078-254F64ACBA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DC21-B223-4DD1-89E3-DDDB5FACFACB}" type="datetime1">
              <a:rPr lang="en-US" smtClean="0"/>
              <a:pPr/>
              <a:t>7/16/2013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 Right Information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4225-14B1-4AF5-B078-254F64ACBA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0C0AE-F31F-42F0-8A95-05FD7A608F68}" type="datetime1">
              <a:rPr lang="en-US" smtClean="0"/>
              <a:pPr/>
              <a:t>7/16/2013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Copy Right Information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04225-14B1-4AF5-B078-254F64ACBA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86200"/>
            <a:ext cx="7772400" cy="1470025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95400" y="1828800"/>
            <a:ext cx="73409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2"/>
                </a:solidFill>
              </a:rPr>
              <a:t>SQL Server Jeopardy</a:t>
            </a:r>
            <a:endParaRPr lang="en-US" sz="6000" b="1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3962400"/>
            <a:ext cx="2209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1" dirty="0" smtClean="0"/>
          </a:p>
          <a:p>
            <a:r>
              <a:rPr lang="en-US" sz="1600" b="1" dirty="0"/>
              <a:t>Jeremy Kadlec</a:t>
            </a:r>
          </a:p>
          <a:p>
            <a:endParaRPr lang="en-US" sz="800" b="1" dirty="0"/>
          </a:p>
          <a:p>
            <a:r>
              <a:rPr lang="en-US" sz="1600" i="1" dirty="0"/>
              <a:t>Edgewood Solutions</a:t>
            </a:r>
          </a:p>
          <a:p>
            <a:r>
              <a:rPr lang="en-US" sz="1600" i="1" dirty="0"/>
              <a:t>MSSQLTips.com</a:t>
            </a:r>
          </a:p>
          <a:p>
            <a:endParaRPr lang="en-US" sz="1600" b="1" dirty="0" smtClean="0"/>
          </a:p>
          <a:p>
            <a:endParaRPr lang="en-US" sz="1600" b="1" dirty="0" smtClean="0"/>
          </a:p>
          <a:p>
            <a:endParaRPr lang="en-US" sz="1600" b="1" dirty="0"/>
          </a:p>
        </p:txBody>
      </p:sp>
      <p:pic>
        <p:nvPicPr>
          <p:cNvPr id="6" name="Picture 2" descr="C:\MyDocs\EdgewoodSolutions\Business\Resume\JeremyKadlec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33"/>
          <a:stretch/>
        </p:blipFill>
        <p:spPr bwMode="auto">
          <a:xfrm>
            <a:off x="4985906" y="3886200"/>
            <a:ext cx="1248558" cy="16287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323948"/>
              </p:ext>
            </p:extLst>
          </p:nvPr>
        </p:nvGraphicFramePr>
        <p:xfrm>
          <a:off x="294508" y="1143000"/>
          <a:ext cx="8620892" cy="49252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55223"/>
                <a:gridCol w="2155223"/>
                <a:gridCol w="2155223"/>
                <a:gridCol w="2155223"/>
              </a:tblGrid>
              <a:tr h="81049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Database</a:t>
                      </a:r>
                      <a:r>
                        <a:rPr lang="en-US" sz="2000" baseline="0" dirty="0" smtClean="0"/>
                        <a:t> Administration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Database Development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Business</a:t>
                      </a:r>
                      <a:r>
                        <a:rPr lang="en-US" sz="2000" baseline="0" dirty="0" smtClean="0"/>
                        <a:t> Intelligence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Potpourri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</a:tr>
              <a:tr h="759547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100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100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100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100</a:t>
                      </a:r>
                      <a:endParaRPr lang="en-US" sz="4800" dirty="0"/>
                    </a:p>
                  </a:txBody>
                  <a:tcPr/>
                </a:tc>
              </a:tr>
              <a:tr h="759547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200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200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200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200</a:t>
                      </a:r>
                      <a:endParaRPr lang="en-US" sz="4800" dirty="0"/>
                    </a:p>
                  </a:txBody>
                  <a:tcPr/>
                </a:tc>
              </a:tr>
              <a:tr h="759547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300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300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300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300</a:t>
                      </a:r>
                      <a:endParaRPr lang="en-US" sz="4800" dirty="0"/>
                    </a:p>
                  </a:txBody>
                  <a:tcPr/>
                </a:tc>
              </a:tr>
              <a:tr h="759547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400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400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400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400</a:t>
                      </a:r>
                      <a:endParaRPr lang="en-US" sz="4800" dirty="0"/>
                    </a:p>
                  </a:txBody>
                  <a:tcPr/>
                </a:tc>
              </a:tr>
              <a:tr h="759547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500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500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500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500</a:t>
                      </a:r>
                      <a:endParaRPr lang="en-US" sz="4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79248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Copyright (c) 2006-2012 Edgewood Solutions, LLC All rights reserved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830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5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Edgewood Solutions and MSSQLTips.com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724400" y="1371600"/>
            <a:ext cx="4267200" cy="49530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en-US" sz="2600" i="1" dirty="0" smtClean="0"/>
          </a:p>
          <a:p>
            <a:pPr marL="0" indent="0">
              <a:lnSpc>
                <a:spcPct val="80000"/>
              </a:lnSpc>
              <a:buNone/>
            </a:pPr>
            <a:endParaRPr lang="en-US" sz="2600" i="1" dirty="0"/>
          </a:p>
          <a:p>
            <a:pPr marL="0" indent="0">
              <a:lnSpc>
                <a:spcPct val="80000"/>
              </a:lnSpc>
              <a:buNone/>
            </a:pPr>
            <a:endParaRPr lang="en-US" sz="2600" i="1" dirty="0" smtClean="0"/>
          </a:p>
          <a:p>
            <a:pPr marL="0" indent="0">
              <a:lnSpc>
                <a:spcPct val="80000"/>
              </a:lnSpc>
              <a:buNone/>
            </a:pPr>
            <a:endParaRPr lang="en-US" sz="2600" i="1" dirty="0"/>
          </a:p>
          <a:p>
            <a:pPr marL="0" indent="0">
              <a:lnSpc>
                <a:spcPct val="80000"/>
              </a:lnSpc>
              <a:buNone/>
            </a:pPr>
            <a:endParaRPr lang="en-US" sz="2600" i="1" dirty="0" smtClean="0"/>
          </a:p>
          <a:p>
            <a:pPr marL="0" indent="0">
              <a:lnSpc>
                <a:spcPct val="80000"/>
              </a:lnSpc>
              <a:buNone/>
            </a:pPr>
            <a:endParaRPr lang="en-US" sz="2600" i="1" dirty="0" smtClean="0"/>
          </a:p>
          <a:p>
            <a:pPr marL="0" indent="0" algn="ctr">
              <a:lnSpc>
                <a:spcPct val="80000"/>
              </a:lnSpc>
              <a:buNone/>
            </a:pPr>
            <a:endParaRPr lang="en-US" sz="2600" i="1" dirty="0" smtClean="0"/>
          </a:p>
          <a:p>
            <a:pPr marL="0" indent="0" algn="ctr">
              <a:lnSpc>
                <a:spcPct val="80000"/>
              </a:lnSpc>
              <a:buNone/>
            </a:pPr>
            <a:r>
              <a:rPr lang="en-US" sz="2400" i="1" dirty="0" smtClean="0"/>
              <a:t>Solving </a:t>
            </a:r>
            <a:r>
              <a:rPr lang="en-US" sz="2400" i="1" dirty="0"/>
              <a:t>SQL Server problems for millions of DBAs and </a:t>
            </a:r>
            <a:r>
              <a:rPr lang="en-US" sz="2400" i="1" dirty="0" smtClean="0"/>
              <a:t>Developers </a:t>
            </a:r>
            <a:r>
              <a:rPr lang="en-US" sz="2400" i="1" dirty="0"/>
              <a:t>since 2006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i="1" dirty="0" smtClean="0"/>
          </a:p>
          <a:p>
            <a:pPr marL="0" indent="0" algn="ctr">
              <a:lnSpc>
                <a:spcPct val="80000"/>
              </a:lnSpc>
              <a:buNone/>
            </a:pPr>
            <a:r>
              <a:rPr lang="en-US" sz="2400" i="1" dirty="0" smtClean="0"/>
              <a:t>Accurate  Complete Trusted</a:t>
            </a:r>
          </a:p>
          <a:p>
            <a:pPr marL="0" indent="0">
              <a:lnSpc>
                <a:spcPct val="80000"/>
              </a:lnSpc>
              <a:buNone/>
            </a:pPr>
            <a:endParaRPr lang="en-US" sz="2600" i="1" dirty="0" smtClean="0"/>
          </a:p>
        </p:txBody>
      </p:sp>
      <p:pic>
        <p:nvPicPr>
          <p:cNvPr id="6" name="Picture 4" descr="MS_Tips_Ba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371600"/>
            <a:ext cx="3913132" cy="2255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4"/>
          <p:cNvSpPr txBox="1">
            <a:spLocks/>
          </p:cNvSpPr>
          <p:nvPr/>
        </p:nvSpPr>
        <p:spPr>
          <a:xfrm>
            <a:off x="228600" y="1371600"/>
            <a:ext cx="4267200" cy="4953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endParaRPr lang="en-US" sz="2000" dirty="0"/>
          </a:p>
          <a:p>
            <a:pPr marL="0" indent="0" algn="ctr">
              <a:lnSpc>
                <a:spcPct val="80000"/>
              </a:lnSpc>
              <a:buNone/>
            </a:pPr>
            <a:r>
              <a:rPr lang="en-US" sz="2000" i="1" dirty="0" smtClean="0"/>
              <a:t>Professional Services for    Microsoft SQL Server since 2002</a:t>
            </a:r>
          </a:p>
          <a:p>
            <a:pPr marL="0" indent="0" algn="ctr">
              <a:lnSpc>
                <a:spcPct val="80000"/>
              </a:lnSpc>
              <a:buNone/>
            </a:pPr>
            <a:endParaRPr lang="en-US" sz="2000" i="1" dirty="0"/>
          </a:p>
          <a:p>
            <a:pPr marL="0" indent="0" algn="ctr">
              <a:lnSpc>
                <a:spcPct val="80000"/>
              </a:lnSpc>
              <a:buNone/>
            </a:pPr>
            <a:endParaRPr lang="en-US" sz="2000" i="1" dirty="0" smtClean="0"/>
          </a:p>
          <a:p>
            <a:pPr marL="0" indent="0" algn="ctr">
              <a:lnSpc>
                <a:spcPct val="80000"/>
              </a:lnSpc>
              <a:buNone/>
            </a:pPr>
            <a:endParaRPr lang="en-US" sz="2000" i="1" dirty="0" smtClean="0"/>
          </a:p>
          <a:p>
            <a:pPr>
              <a:lnSpc>
                <a:spcPct val="80000"/>
              </a:lnSpc>
              <a:buFont typeface="Arial" charset="0"/>
              <a:buChar char="•"/>
            </a:pPr>
            <a:endParaRPr lang="en-US" sz="2000" dirty="0" smtClean="0"/>
          </a:p>
          <a:p>
            <a:pPr>
              <a:lnSpc>
                <a:spcPct val="80000"/>
              </a:lnSpc>
              <a:buFont typeface="Arial" charset="0"/>
              <a:buChar char="•"/>
            </a:pPr>
            <a:endParaRPr lang="en-US" sz="2000" dirty="0"/>
          </a:p>
          <a:p>
            <a:pPr marL="0" indent="0" algn="ctr">
              <a:lnSpc>
                <a:spcPct val="80000"/>
              </a:lnSpc>
              <a:buNone/>
            </a:pPr>
            <a:r>
              <a:rPr lang="en-US" sz="2000" i="1" dirty="0"/>
              <a:t>Whether your a small business with </a:t>
            </a:r>
            <a:r>
              <a:rPr lang="en-US" sz="2000" i="1" dirty="0" smtClean="0"/>
              <a:t>one server </a:t>
            </a:r>
            <a:r>
              <a:rPr lang="en-US" sz="2000" i="1" dirty="0"/>
              <a:t>or </a:t>
            </a:r>
            <a:r>
              <a:rPr lang="en-US" sz="2000" i="1" dirty="0" smtClean="0"/>
              <a:t>have servers around </a:t>
            </a:r>
            <a:r>
              <a:rPr lang="en-US" sz="2000" i="1" dirty="0"/>
              <a:t>the </a:t>
            </a:r>
            <a:r>
              <a:rPr lang="en-US" sz="2000" i="1" dirty="0" smtClean="0"/>
              <a:t>globe, we deliver </a:t>
            </a:r>
            <a:r>
              <a:rPr lang="en-US" sz="2000" i="1" dirty="0"/>
              <a:t>the </a:t>
            </a:r>
            <a:r>
              <a:rPr lang="en-US" sz="2000" i="1" u="sng" dirty="0" smtClean="0"/>
              <a:t>solution</a:t>
            </a:r>
            <a:r>
              <a:rPr lang="en-US" sz="2000" i="1" dirty="0" smtClean="0"/>
              <a:t> </a:t>
            </a:r>
            <a:endParaRPr lang="en-US" sz="2000" i="1" dirty="0"/>
          </a:p>
          <a:p>
            <a:pPr marL="0" indent="0">
              <a:lnSpc>
                <a:spcPct val="80000"/>
              </a:lnSpc>
              <a:buNone/>
            </a:pPr>
            <a:endParaRPr lang="en-US" sz="2000" dirty="0" smtClean="0"/>
          </a:p>
          <a:p>
            <a:pPr>
              <a:lnSpc>
                <a:spcPct val="80000"/>
              </a:lnSpc>
              <a:buFont typeface="Arial" charset="0"/>
              <a:buChar char="•"/>
            </a:pPr>
            <a:endParaRPr lang="en-US" sz="2000" dirty="0" smtClean="0"/>
          </a:p>
          <a:p>
            <a:pPr marL="0" indent="0" algn="ctr">
              <a:lnSpc>
                <a:spcPct val="80000"/>
              </a:lnSpc>
              <a:buNone/>
            </a:pPr>
            <a:r>
              <a:rPr lang="en-US" sz="2400" i="1" dirty="0" smtClean="0"/>
              <a:t>Advancing SQL Server</a:t>
            </a:r>
          </a:p>
          <a:p>
            <a:pPr marL="0" indent="0" algn="ctr">
              <a:lnSpc>
                <a:spcPct val="80000"/>
              </a:lnSpc>
              <a:buNone/>
            </a:pPr>
            <a:endParaRPr lang="en-US" sz="2400" i="1" dirty="0"/>
          </a:p>
          <a:p>
            <a:pPr marL="0" indent="0" algn="ctr">
              <a:lnSpc>
                <a:spcPct val="80000"/>
              </a:lnSpc>
              <a:buNone/>
            </a:pPr>
            <a:r>
              <a:rPr lang="en-US" sz="2400" dirty="0" smtClean="0"/>
              <a:t>www.edgewoodsolutions.com</a:t>
            </a:r>
          </a:p>
        </p:txBody>
      </p:sp>
      <p:pic>
        <p:nvPicPr>
          <p:cNvPr id="8" name="Picture 4" descr="ewd_logo_trans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04206"/>
            <a:ext cx="3624142" cy="748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82296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Copyright (c) 2006-2012 Edgewood Solutions, LLC All rights reserved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811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/>
              <a:t>Q&amp;A and Thank You!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en-US" dirty="0">
                <a:solidFill>
                  <a:srgbClr val="000066"/>
                </a:solidFill>
              </a:rPr>
              <a:t>Jeremy Kadlec</a:t>
            </a:r>
          </a:p>
          <a:p>
            <a:pPr algn="ctr">
              <a:lnSpc>
                <a:spcPct val="90000"/>
              </a:lnSpc>
              <a:buNone/>
            </a:pPr>
            <a:r>
              <a:rPr lang="en-US" dirty="0">
                <a:solidFill>
                  <a:srgbClr val="000066"/>
                </a:solidFill>
              </a:rPr>
              <a:t>Edgewood Solutions</a:t>
            </a:r>
          </a:p>
          <a:p>
            <a:pPr algn="ctr">
              <a:lnSpc>
                <a:spcPct val="90000"/>
              </a:lnSpc>
              <a:buNone/>
            </a:pPr>
            <a:endParaRPr lang="en-US" dirty="0">
              <a:solidFill>
                <a:srgbClr val="000066"/>
              </a:solidFill>
            </a:endParaRPr>
          </a:p>
          <a:p>
            <a:pPr algn="ctr">
              <a:lnSpc>
                <a:spcPct val="90000"/>
              </a:lnSpc>
              <a:buNone/>
            </a:pPr>
            <a:r>
              <a:rPr lang="en-US" dirty="0">
                <a:solidFill>
                  <a:srgbClr val="000066"/>
                </a:solidFill>
              </a:rPr>
              <a:t>www.edgewoodsolutions.com </a:t>
            </a:r>
          </a:p>
          <a:p>
            <a:pPr algn="ctr">
              <a:lnSpc>
                <a:spcPct val="90000"/>
              </a:lnSpc>
              <a:buNone/>
            </a:pPr>
            <a:r>
              <a:rPr lang="en-US" dirty="0">
                <a:solidFill>
                  <a:srgbClr val="000066"/>
                </a:solidFill>
              </a:rPr>
              <a:t>jeremyk@edgewoodsolutions.com</a:t>
            </a:r>
          </a:p>
          <a:p>
            <a:pPr algn="ctr">
              <a:lnSpc>
                <a:spcPct val="90000"/>
              </a:lnSpc>
              <a:buNone/>
            </a:pPr>
            <a:r>
              <a:rPr lang="en-US" dirty="0">
                <a:solidFill>
                  <a:srgbClr val="000066"/>
                </a:solidFill>
              </a:rPr>
              <a:t>410.591.4683</a:t>
            </a:r>
          </a:p>
          <a:p>
            <a:pPr algn="ctr">
              <a:lnSpc>
                <a:spcPct val="90000"/>
              </a:lnSpc>
              <a:buNone/>
            </a:pPr>
            <a:endParaRPr lang="en-US" dirty="0">
              <a:solidFill>
                <a:srgbClr val="000066"/>
              </a:solidFill>
            </a:endParaRPr>
          </a:p>
          <a:p>
            <a:pPr algn="ctr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0066"/>
                </a:solidFill>
              </a:rPr>
              <a:t>www.mssqltips.com</a:t>
            </a:r>
          </a:p>
          <a:p>
            <a:pPr algn="ctr">
              <a:lnSpc>
                <a:spcPct val="90000"/>
              </a:lnSpc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79248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Copyright (c) 2006-2012 Edgewood Solutions, LLC All rights reserved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64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2011_02_SQLServerSourceControl_Rev2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2011_02_SQLServerSourceControl_Rev2</Template>
  <TotalTime>4733</TotalTime>
  <Words>152</Words>
  <Application>Microsoft Office PowerPoint</Application>
  <PresentationFormat>On-screen Show (4:3)</PresentationFormat>
  <Paragraphs>74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 2</vt:lpstr>
      <vt:lpstr>2011_02_SQLServerSourceControl_Rev2</vt:lpstr>
      <vt:lpstr> </vt:lpstr>
      <vt:lpstr>PowerPoint Presentation</vt:lpstr>
      <vt:lpstr>Edgewood Solutions and MSSQLTips.com</vt:lpstr>
      <vt:lpstr>Q&amp;A and Thank You!</vt:lpstr>
    </vt:vector>
  </TitlesOfParts>
  <Company>Edgewood Solutions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Jeremy Kadlec</dc:creator>
  <cp:lastModifiedBy>JeremyK</cp:lastModifiedBy>
  <cp:revision>316</cp:revision>
  <cp:lastPrinted>2012-07-10T21:59:30Z</cp:lastPrinted>
  <dcterms:created xsi:type="dcterms:W3CDTF">2011-02-14T15:17:58Z</dcterms:created>
  <dcterms:modified xsi:type="dcterms:W3CDTF">2013-07-16T14:14:47Z</dcterms:modified>
</cp:coreProperties>
</file>